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  <p:sldId id="267" r:id="rId6"/>
    <p:sldId id="260" r:id="rId7"/>
    <p:sldId id="264" r:id="rId8"/>
    <p:sldId id="265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27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7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4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7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5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7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1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CE8385-B8D2-48EC-8237-A5423B79F44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76BA69-7871-4A3C-AFE6-189A4BF75B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2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49C57D-CEAE-45B0-A59F-17380D05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28" y="993844"/>
            <a:ext cx="2565361" cy="25653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2AA08A-F4A9-42F1-B1BD-06C76A3AC9D6}"/>
              </a:ext>
            </a:extLst>
          </p:cNvPr>
          <p:cNvSpPr/>
          <p:nvPr/>
        </p:nvSpPr>
        <p:spPr>
          <a:xfrm>
            <a:off x="2615477" y="1751838"/>
            <a:ext cx="81499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我家猫咪大养成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0E731-816D-486C-94B2-DF19C35C3122}"/>
              </a:ext>
            </a:extLst>
          </p:cNvPr>
          <p:cNvSpPr txBox="1"/>
          <p:nvPr/>
        </p:nvSpPr>
        <p:spPr>
          <a:xfrm>
            <a:off x="654995" y="4444442"/>
            <a:ext cx="10882009" cy="1569660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小组成员：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叶劲亨、冯肇鹏、林滨、陈澍豪、林升升、何燐、李林文</a:t>
            </a:r>
          </a:p>
        </p:txBody>
      </p:sp>
    </p:spTree>
    <p:extLst>
      <p:ext uri="{BB962C8B-B14F-4D97-AF65-F5344CB8AC3E}">
        <p14:creationId xmlns:p14="http://schemas.microsoft.com/office/powerpoint/2010/main" val="82345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探险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pic>
        <p:nvPicPr>
          <p:cNvPr id="4" name="图片 3" descr="p18">
            <a:extLst>
              <a:ext uri="{FF2B5EF4-FFF2-40B4-BE49-F238E27FC236}">
                <a16:creationId xmlns:a16="http://schemas.microsoft.com/office/drawing/2014/main" id="{CE19DFBA-9046-4131-8A6A-95DB07CDFA83}"/>
              </a:ext>
            </a:extLst>
          </p:cNvPr>
          <p:cNvPicPr/>
          <p:nvPr/>
        </p:nvPicPr>
        <p:blipFill>
          <a:blip r:embed="rId3"/>
          <a:srcRect t="3867" r="544"/>
          <a:stretch>
            <a:fillRect/>
          </a:stretch>
        </p:blipFill>
        <p:spPr>
          <a:xfrm>
            <a:off x="480540" y="1433390"/>
            <a:ext cx="1972945" cy="3961765"/>
          </a:xfrm>
          <a:prstGeom prst="rect">
            <a:avLst/>
          </a:prstGeom>
        </p:spPr>
      </p:pic>
      <p:pic>
        <p:nvPicPr>
          <p:cNvPr id="5" name="图片 4" descr="p15">
            <a:extLst>
              <a:ext uri="{FF2B5EF4-FFF2-40B4-BE49-F238E27FC236}">
                <a16:creationId xmlns:a16="http://schemas.microsoft.com/office/drawing/2014/main" id="{BBCBD9D2-6721-4552-B4E3-80EA4258C694}"/>
              </a:ext>
            </a:extLst>
          </p:cNvPr>
          <p:cNvPicPr/>
          <p:nvPr/>
        </p:nvPicPr>
        <p:blipFill>
          <a:blip r:embed="rId4"/>
          <a:srcRect t="3780" r="66"/>
          <a:stretch>
            <a:fillRect/>
          </a:stretch>
        </p:blipFill>
        <p:spPr>
          <a:xfrm>
            <a:off x="3346650" y="1433390"/>
            <a:ext cx="1983105" cy="3966845"/>
          </a:xfrm>
          <a:prstGeom prst="rect">
            <a:avLst/>
          </a:prstGeom>
        </p:spPr>
      </p:pic>
      <p:pic>
        <p:nvPicPr>
          <p:cNvPr id="8" name="图片 7" descr="p16">
            <a:extLst>
              <a:ext uri="{FF2B5EF4-FFF2-40B4-BE49-F238E27FC236}">
                <a16:creationId xmlns:a16="http://schemas.microsoft.com/office/drawing/2014/main" id="{2915ABFC-F8DD-432D-8C3D-EA592B35D222}"/>
              </a:ext>
            </a:extLst>
          </p:cNvPr>
          <p:cNvPicPr/>
          <p:nvPr/>
        </p:nvPicPr>
        <p:blipFill>
          <a:blip r:embed="rId5"/>
          <a:srcRect t="3753" r="743"/>
          <a:stretch>
            <a:fillRect/>
          </a:stretch>
        </p:blipFill>
        <p:spPr>
          <a:xfrm>
            <a:off x="6222920" y="1433390"/>
            <a:ext cx="1911985" cy="3852545"/>
          </a:xfrm>
          <a:prstGeom prst="rect">
            <a:avLst/>
          </a:prstGeom>
        </p:spPr>
      </p:pic>
      <p:pic>
        <p:nvPicPr>
          <p:cNvPr id="9" name="图片 8" descr="p17">
            <a:extLst>
              <a:ext uri="{FF2B5EF4-FFF2-40B4-BE49-F238E27FC236}">
                <a16:creationId xmlns:a16="http://schemas.microsoft.com/office/drawing/2014/main" id="{474DAF1B-2F08-481A-B8CC-A4EB7C1AB780}"/>
              </a:ext>
            </a:extLst>
          </p:cNvPr>
          <p:cNvPicPr/>
          <p:nvPr/>
        </p:nvPicPr>
        <p:blipFill>
          <a:blip r:embed="rId6"/>
          <a:srcRect t="3891" r="802"/>
          <a:stretch>
            <a:fillRect/>
          </a:stretch>
        </p:blipFill>
        <p:spPr>
          <a:xfrm>
            <a:off x="9360737" y="1492884"/>
            <a:ext cx="1919605" cy="3867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A4CDEA-7412-4BD7-928D-7022B3208A03}"/>
              </a:ext>
            </a:extLst>
          </p:cNvPr>
          <p:cNvSpPr txBox="1"/>
          <p:nvPr/>
        </p:nvSpPr>
        <p:spPr>
          <a:xfrm>
            <a:off x="92901" y="5691445"/>
            <a:ext cx="2578542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点击物品进入介绍页面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D9B6A9-6DFF-4CF9-A0B2-23719B37BA68}"/>
              </a:ext>
            </a:extLst>
          </p:cNvPr>
          <p:cNvSpPr txBox="1"/>
          <p:nvPr/>
        </p:nvSpPr>
        <p:spPr>
          <a:xfrm>
            <a:off x="2805056" y="5670246"/>
            <a:ext cx="2598155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点击出发按钮正式探险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FA1C2D-ED0C-4AFF-A0EF-89B313C37719}"/>
              </a:ext>
            </a:extLst>
          </p:cNvPr>
          <p:cNvSpPr txBox="1"/>
          <p:nvPr/>
        </p:nvSpPr>
        <p:spPr>
          <a:xfrm>
            <a:off x="5573265" y="5667901"/>
            <a:ext cx="3052005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特定选项有特定的物品要求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EE964-824A-4318-A657-AAFF1099E342}"/>
              </a:ext>
            </a:extLst>
          </p:cNvPr>
          <p:cNvSpPr txBox="1"/>
          <p:nvPr/>
        </p:nvSpPr>
        <p:spPr>
          <a:xfrm>
            <a:off x="8795324" y="5672005"/>
            <a:ext cx="3619034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点击可选的按钮弹出结果对话框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36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49C57D-CEAE-45B0-A59F-17380D05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5" y="1458767"/>
            <a:ext cx="2096994" cy="20969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2AA08A-F4A9-42F1-B1BD-06C76A3AC9D6}"/>
              </a:ext>
            </a:extLst>
          </p:cNvPr>
          <p:cNvSpPr/>
          <p:nvPr/>
        </p:nvSpPr>
        <p:spPr>
          <a:xfrm>
            <a:off x="1635260" y="1845545"/>
            <a:ext cx="81499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0E731-816D-486C-94B2-DF19C35C3122}"/>
              </a:ext>
            </a:extLst>
          </p:cNvPr>
          <p:cNvSpPr txBox="1"/>
          <p:nvPr/>
        </p:nvSpPr>
        <p:spPr>
          <a:xfrm>
            <a:off x="654995" y="4444442"/>
            <a:ext cx="10882009" cy="1569660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小组成员：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叶劲亨、冯肇鹏、林滨、陈澍豪、林升升、何燐、李林文</a:t>
            </a:r>
          </a:p>
        </p:txBody>
      </p:sp>
    </p:spTree>
    <p:extLst>
      <p:ext uri="{BB962C8B-B14F-4D97-AF65-F5344CB8AC3E}">
        <p14:creationId xmlns:p14="http://schemas.microsoft.com/office/powerpoint/2010/main" val="7371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57872A-8CDB-4669-86A9-351991C6C396}"/>
              </a:ext>
            </a:extLst>
          </p:cNvPr>
          <p:cNvSpPr txBox="1"/>
          <p:nvPr/>
        </p:nvSpPr>
        <p:spPr>
          <a:xfrm>
            <a:off x="2032112" y="2063577"/>
            <a:ext cx="7234438" cy="255454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这是一款以猫咪养成</a:t>
            </a:r>
            <a:r>
              <a:rPr lang="en-US" altLang="zh-CN" sz="3200" dirty="0"/>
              <a:t>+</a:t>
            </a:r>
            <a:r>
              <a:rPr lang="zh-CN" altLang="en-US" sz="3200" dirty="0"/>
              <a:t>探险为主要玩法的</a:t>
            </a:r>
            <a:r>
              <a:rPr lang="en-US" altLang="zh-CN" sz="3200" dirty="0"/>
              <a:t>app</a:t>
            </a:r>
            <a:r>
              <a:rPr lang="zh-CN" altLang="en-US" sz="3200" dirty="0"/>
              <a:t>，您可以与您的爱猫进行玩耍，同时也需要花时间去给</a:t>
            </a:r>
            <a:r>
              <a:rPr lang="en-US" altLang="zh-CN" sz="3200" dirty="0"/>
              <a:t>ta</a:t>
            </a:r>
            <a:r>
              <a:rPr lang="zh-CN" altLang="en-US" sz="3200" dirty="0"/>
              <a:t>喂食、治疗，并且还可以带</a:t>
            </a:r>
            <a:r>
              <a:rPr lang="en-US" altLang="zh-CN" sz="3200" dirty="0"/>
              <a:t>ta</a:t>
            </a:r>
            <a:r>
              <a:rPr lang="zh-CN" altLang="en-US" sz="3200" dirty="0"/>
              <a:t>出去探险哦！赶快开始您的猫咪养成之旅吧！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9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57872A-8CDB-4669-86A9-351991C6C396}"/>
              </a:ext>
            </a:extLst>
          </p:cNvPr>
          <p:cNvSpPr txBox="1"/>
          <p:nvPr/>
        </p:nvSpPr>
        <p:spPr>
          <a:xfrm>
            <a:off x="420127" y="1950455"/>
            <a:ext cx="10882009" cy="3970318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叶劲亨：负责主要的逻辑实现，包括探险功能、数据库调用、主要业务逻辑、修复</a:t>
            </a:r>
            <a:r>
              <a:rPr lang="en-US" altLang="zh-CN" sz="2800" dirty="0"/>
              <a:t>bug</a:t>
            </a:r>
            <a:r>
              <a:rPr lang="zh-CN" altLang="en-US" sz="2800" dirty="0"/>
              <a:t>、报告汇总等。</a:t>
            </a:r>
          </a:p>
          <a:p>
            <a:r>
              <a:rPr lang="zh-CN" altLang="en-US" sz="2800" dirty="0"/>
              <a:t>陈澍豪：负责美工设计，定制背景图和动画等。</a:t>
            </a:r>
          </a:p>
          <a:p>
            <a:r>
              <a:rPr lang="zh-CN" altLang="en-US" sz="2800" dirty="0"/>
              <a:t>林滨：负责美工设计，定制背景图和动画等。</a:t>
            </a:r>
          </a:p>
          <a:p>
            <a:r>
              <a:rPr lang="zh-CN" altLang="en-US" sz="2800" dirty="0"/>
              <a:t>冯肇鹏：负责动画实现。</a:t>
            </a:r>
          </a:p>
          <a:p>
            <a:r>
              <a:rPr lang="zh-CN" altLang="en-US" sz="2800" dirty="0"/>
              <a:t>何燐：负责逻辑实现和页面布局，包含说话气泡、改名</a:t>
            </a:r>
            <a:r>
              <a:rPr lang="en-US" altLang="zh-CN" sz="2800" dirty="0"/>
              <a:t>dialog</a:t>
            </a:r>
            <a:r>
              <a:rPr lang="zh-CN" altLang="en-US" sz="2800" dirty="0"/>
              <a:t>逻辑等。</a:t>
            </a:r>
          </a:p>
          <a:p>
            <a:r>
              <a:rPr lang="zh-CN" altLang="en-US" sz="2800" dirty="0"/>
              <a:t>李林文：负责逻辑实现，包含前台服务和定时器实现等。</a:t>
            </a:r>
          </a:p>
          <a:p>
            <a:r>
              <a:rPr lang="zh-CN" altLang="en-US" sz="2800" dirty="0"/>
              <a:t>林升升：负责逻辑实现和页面布局，包含界面设计、纽扣按钮、对话框显示等。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4" y="222612"/>
            <a:ext cx="27009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81C204E-465F-4088-BBA3-24744E552C0E}"/>
              </a:ext>
            </a:extLst>
          </p:cNvPr>
          <p:cNvCxnSpPr>
            <a:cxnSpLocks/>
          </p:cNvCxnSpPr>
          <p:nvPr/>
        </p:nvCxnSpPr>
        <p:spPr>
          <a:xfrm flipH="1" flipV="1">
            <a:off x="7607431" y="1871806"/>
            <a:ext cx="1564850" cy="13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7954E95-3E5E-4AAB-92DB-1AFFEEFAFF0C}"/>
              </a:ext>
            </a:extLst>
          </p:cNvPr>
          <p:cNvSpPr txBox="1"/>
          <p:nvPr/>
        </p:nvSpPr>
        <p:spPr>
          <a:xfrm>
            <a:off x="9253044" y="1767953"/>
            <a:ext cx="202676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饱食度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972A612-6225-44E3-9DE2-459E02B8FFAC}"/>
              </a:ext>
            </a:extLst>
          </p:cNvPr>
          <p:cNvCxnSpPr>
            <a:cxnSpLocks/>
          </p:cNvCxnSpPr>
          <p:nvPr/>
        </p:nvCxnSpPr>
        <p:spPr>
          <a:xfrm flipH="1" flipV="1">
            <a:off x="7607431" y="2674656"/>
            <a:ext cx="1564850" cy="13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BB6B731-4AEE-4217-B725-837D27883F26}"/>
              </a:ext>
            </a:extLst>
          </p:cNvPr>
          <p:cNvSpPr txBox="1"/>
          <p:nvPr/>
        </p:nvSpPr>
        <p:spPr>
          <a:xfrm>
            <a:off x="9253044" y="2570803"/>
            <a:ext cx="202676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兴奋值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31C414D-EE3E-417E-A562-82ABBABE0645}"/>
              </a:ext>
            </a:extLst>
          </p:cNvPr>
          <p:cNvCxnSpPr>
            <a:cxnSpLocks/>
          </p:cNvCxnSpPr>
          <p:nvPr/>
        </p:nvCxnSpPr>
        <p:spPr>
          <a:xfrm flipH="1" flipV="1">
            <a:off x="7607431" y="3637917"/>
            <a:ext cx="1564850" cy="13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33C363E-1199-466D-ABFF-6A0EE0CC9A87}"/>
              </a:ext>
            </a:extLst>
          </p:cNvPr>
          <p:cNvSpPr txBox="1"/>
          <p:nvPr/>
        </p:nvSpPr>
        <p:spPr>
          <a:xfrm>
            <a:off x="9253044" y="3534064"/>
            <a:ext cx="202676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亲密度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21EC8A1-74E7-4FC4-AC3E-0D0A55DD3877}"/>
              </a:ext>
            </a:extLst>
          </p:cNvPr>
          <p:cNvCxnSpPr>
            <a:cxnSpLocks/>
          </p:cNvCxnSpPr>
          <p:nvPr/>
        </p:nvCxnSpPr>
        <p:spPr>
          <a:xfrm flipH="1" flipV="1">
            <a:off x="7607431" y="5719513"/>
            <a:ext cx="1564850" cy="13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3EC28A8-7174-4810-B782-7CDE998DF817}"/>
              </a:ext>
            </a:extLst>
          </p:cNvPr>
          <p:cNvSpPr txBox="1"/>
          <p:nvPr/>
        </p:nvSpPr>
        <p:spPr>
          <a:xfrm>
            <a:off x="9253044" y="5615660"/>
            <a:ext cx="202676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健康值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AAFB11-839E-4A14-A77A-69610BC68802}"/>
              </a:ext>
            </a:extLst>
          </p:cNvPr>
          <p:cNvSpPr txBox="1"/>
          <p:nvPr/>
        </p:nvSpPr>
        <p:spPr>
          <a:xfrm>
            <a:off x="1283953" y="2175463"/>
            <a:ext cx="142335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探险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30EBC8-F731-45FA-A91E-0DD6BC3D7148}"/>
              </a:ext>
            </a:extLst>
          </p:cNvPr>
          <p:cNvCxnSpPr>
            <a:cxnSpLocks/>
          </p:cNvCxnSpPr>
          <p:nvPr/>
        </p:nvCxnSpPr>
        <p:spPr>
          <a:xfrm flipV="1">
            <a:off x="2853916" y="1815400"/>
            <a:ext cx="1305164" cy="53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938CBA5-A2E6-4D07-8D2B-FF9C3362D64A}"/>
              </a:ext>
            </a:extLst>
          </p:cNvPr>
          <p:cNvSpPr txBox="1"/>
          <p:nvPr/>
        </p:nvSpPr>
        <p:spPr>
          <a:xfrm>
            <a:off x="1283953" y="5323272"/>
            <a:ext cx="142335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背包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097ED6-72B8-4FD0-B260-7B16D12ABC51}"/>
              </a:ext>
            </a:extLst>
          </p:cNvPr>
          <p:cNvCxnSpPr>
            <a:cxnSpLocks/>
          </p:cNvCxnSpPr>
          <p:nvPr/>
        </p:nvCxnSpPr>
        <p:spPr>
          <a:xfrm>
            <a:off x="2809188" y="5631982"/>
            <a:ext cx="1305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30F051A-3C6A-4D71-B7B6-00696901D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39" y="1259084"/>
            <a:ext cx="2926682" cy="52029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7B4882D-5BA5-4ED4-B2A0-FD7C3934E0A8}"/>
              </a:ext>
            </a:extLst>
          </p:cNvPr>
          <p:cNvSpPr txBox="1"/>
          <p:nvPr/>
        </p:nvSpPr>
        <p:spPr>
          <a:xfrm>
            <a:off x="3822462" y="222612"/>
            <a:ext cx="142335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改名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DB7B85-268D-4EFE-8933-6BCA8AEE699A}"/>
              </a:ext>
            </a:extLst>
          </p:cNvPr>
          <p:cNvSpPr txBox="1"/>
          <p:nvPr/>
        </p:nvSpPr>
        <p:spPr>
          <a:xfrm>
            <a:off x="6594780" y="156073"/>
            <a:ext cx="1423353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介绍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534BCAF-DAA3-4529-91B5-75C2FC98C590}"/>
              </a:ext>
            </a:extLst>
          </p:cNvPr>
          <p:cNvCxnSpPr>
            <a:cxnSpLocks/>
          </p:cNvCxnSpPr>
          <p:nvPr/>
        </p:nvCxnSpPr>
        <p:spPr>
          <a:xfrm>
            <a:off x="5005633" y="867784"/>
            <a:ext cx="546755" cy="33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FE3DD2E-3F64-4262-BFA8-7935CB31C702}"/>
              </a:ext>
            </a:extLst>
          </p:cNvPr>
          <p:cNvCxnSpPr>
            <a:cxnSpLocks/>
          </p:cNvCxnSpPr>
          <p:nvPr/>
        </p:nvCxnSpPr>
        <p:spPr>
          <a:xfrm flipH="1">
            <a:off x="6391374" y="801245"/>
            <a:ext cx="584461" cy="39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7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界面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360360-95D7-4725-8F45-20A10996BE3F}"/>
              </a:ext>
            </a:extLst>
          </p:cNvPr>
          <p:cNvSpPr txBox="1"/>
          <p:nvPr/>
        </p:nvSpPr>
        <p:spPr>
          <a:xfrm>
            <a:off x="158985" y="5601619"/>
            <a:ext cx="4130211" cy="400110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点击上方的提示按钮弹出游戏提示</a:t>
            </a:r>
          </a:p>
        </p:txBody>
      </p:sp>
      <p:pic>
        <p:nvPicPr>
          <p:cNvPr id="8" name="图片 7" descr="p8">
            <a:extLst>
              <a:ext uri="{FF2B5EF4-FFF2-40B4-BE49-F238E27FC236}">
                <a16:creationId xmlns:a16="http://schemas.microsoft.com/office/drawing/2014/main" id="{E3819D79-5B44-4E09-A3F3-1677DFBBE353}"/>
              </a:ext>
            </a:extLst>
          </p:cNvPr>
          <p:cNvPicPr/>
          <p:nvPr/>
        </p:nvPicPr>
        <p:blipFill>
          <a:blip r:embed="rId3"/>
          <a:srcRect t="3932" r="255"/>
          <a:stretch>
            <a:fillRect/>
          </a:stretch>
        </p:blipFill>
        <p:spPr>
          <a:xfrm>
            <a:off x="4756862" y="1044510"/>
            <a:ext cx="2435165" cy="4451617"/>
          </a:xfrm>
          <a:prstGeom prst="rect">
            <a:avLst/>
          </a:prstGeom>
        </p:spPr>
      </p:pic>
      <p:pic>
        <p:nvPicPr>
          <p:cNvPr id="9" name="图片 8" descr="p2">
            <a:extLst>
              <a:ext uri="{FF2B5EF4-FFF2-40B4-BE49-F238E27FC236}">
                <a16:creationId xmlns:a16="http://schemas.microsoft.com/office/drawing/2014/main" id="{B1A980A6-10D4-45E0-8107-5236FC34AD34}"/>
              </a:ext>
            </a:extLst>
          </p:cNvPr>
          <p:cNvPicPr/>
          <p:nvPr/>
        </p:nvPicPr>
        <p:blipFill>
          <a:blip r:embed="rId4"/>
          <a:srcRect t="3744" r="35"/>
          <a:stretch>
            <a:fillRect/>
          </a:stretch>
        </p:blipFill>
        <p:spPr>
          <a:xfrm>
            <a:off x="1483450" y="1213696"/>
            <a:ext cx="2435165" cy="42824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2BC3E5-2E08-462E-A8B0-04577FC9DDA3}"/>
              </a:ext>
            </a:extLst>
          </p:cNvPr>
          <p:cNvSpPr txBox="1"/>
          <p:nvPr/>
        </p:nvSpPr>
        <p:spPr>
          <a:xfrm>
            <a:off x="4565738" y="5601619"/>
            <a:ext cx="3060523" cy="400110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点击屏幕上方的改名按钮</a:t>
            </a:r>
          </a:p>
        </p:txBody>
      </p:sp>
      <p:pic>
        <p:nvPicPr>
          <p:cNvPr id="11" name="图片 10" descr="p9">
            <a:extLst>
              <a:ext uri="{FF2B5EF4-FFF2-40B4-BE49-F238E27FC236}">
                <a16:creationId xmlns:a16="http://schemas.microsoft.com/office/drawing/2014/main" id="{A0FBAEC7-0328-4848-AD11-7987FE495CC3}"/>
              </a:ext>
            </a:extLst>
          </p:cNvPr>
          <p:cNvPicPr/>
          <p:nvPr/>
        </p:nvPicPr>
        <p:blipFill>
          <a:blip r:embed="rId5"/>
          <a:srcRect t="3907" r="1107"/>
          <a:stretch>
            <a:fillRect/>
          </a:stretch>
        </p:blipFill>
        <p:spPr>
          <a:xfrm>
            <a:off x="8508037" y="1044510"/>
            <a:ext cx="2435165" cy="43004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FE3558-10D7-4CCE-ACDC-1FEFCA5FD197}"/>
              </a:ext>
            </a:extLst>
          </p:cNvPr>
          <p:cNvSpPr txBox="1"/>
          <p:nvPr/>
        </p:nvSpPr>
        <p:spPr>
          <a:xfrm>
            <a:off x="8508037" y="5632397"/>
            <a:ext cx="2351641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输入新名字改名成功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265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14C9EA-AE4A-4A92-9A7C-745B6E25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213698"/>
            <a:ext cx="2721550" cy="48383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F65060-8250-4427-AC77-9AAC6EC49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10" y="1213698"/>
            <a:ext cx="2721550" cy="4838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26EED-F332-4301-B6FD-DA19DF404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83" y="1213698"/>
            <a:ext cx="2721550" cy="4838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71394E-C3AC-44CE-9E9B-7FA2E7FB5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55" y="1213698"/>
            <a:ext cx="2721549" cy="48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喂食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pic>
        <p:nvPicPr>
          <p:cNvPr id="8" name="图片 7" descr="p12">
            <a:extLst>
              <a:ext uri="{FF2B5EF4-FFF2-40B4-BE49-F238E27FC236}">
                <a16:creationId xmlns:a16="http://schemas.microsoft.com/office/drawing/2014/main" id="{56C38E28-26AB-4762-BD08-26D0C7428E04}"/>
              </a:ext>
            </a:extLst>
          </p:cNvPr>
          <p:cNvPicPr/>
          <p:nvPr/>
        </p:nvPicPr>
        <p:blipFill>
          <a:blip r:embed="rId3"/>
          <a:srcRect t="3593" r="428"/>
          <a:stretch>
            <a:fillRect/>
          </a:stretch>
        </p:blipFill>
        <p:spPr>
          <a:xfrm>
            <a:off x="1337872" y="1225703"/>
            <a:ext cx="2232179" cy="4406594"/>
          </a:xfrm>
          <a:prstGeom prst="rect">
            <a:avLst/>
          </a:prstGeom>
        </p:spPr>
      </p:pic>
      <p:pic>
        <p:nvPicPr>
          <p:cNvPr id="9" name="图片 8" descr="p11">
            <a:extLst>
              <a:ext uri="{FF2B5EF4-FFF2-40B4-BE49-F238E27FC236}">
                <a16:creationId xmlns:a16="http://schemas.microsoft.com/office/drawing/2014/main" id="{45071F31-B47D-4A13-ABF3-DFDDBCE3151B}"/>
              </a:ext>
            </a:extLst>
          </p:cNvPr>
          <p:cNvPicPr/>
          <p:nvPr/>
        </p:nvPicPr>
        <p:blipFill>
          <a:blip r:embed="rId4"/>
          <a:srcRect t="3757" r="820"/>
          <a:stretch>
            <a:fillRect/>
          </a:stretch>
        </p:blipFill>
        <p:spPr>
          <a:xfrm>
            <a:off x="8888803" y="1225703"/>
            <a:ext cx="2171546" cy="44065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AC7FD8-C72D-455A-BEFE-9282DCAD1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64" y="1225703"/>
            <a:ext cx="2478709" cy="44065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5278DD-E56A-4C51-A3D4-AC0CD4418EB9}"/>
              </a:ext>
            </a:extLst>
          </p:cNvPr>
          <p:cNvSpPr txBox="1"/>
          <p:nvPr/>
        </p:nvSpPr>
        <p:spPr>
          <a:xfrm>
            <a:off x="3693832" y="5825829"/>
            <a:ext cx="4035341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点击右下方的纽扣按钮弹出背包界面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884600-7AE0-454C-8523-D0E6AF3BAAE2}"/>
              </a:ext>
            </a:extLst>
          </p:cNvPr>
          <p:cNvSpPr txBox="1"/>
          <p:nvPr/>
        </p:nvSpPr>
        <p:spPr>
          <a:xfrm>
            <a:off x="8576508" y="5825829"/>
            <a:ext cx="2933620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点击医疗包播放治疗动画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CB0306-2D55-42C5-9519-AC7FE1B03788}"/>
              </a:ext>
            </a:extLst>
          </p:cNvPr>
          <p:cNvSpPr txBox="1"/>
          <p:nvPr/>
        </p:nvSpPr>
        <p:spPr>
          <a:xfrm>
            <a:off x="1337872" y="5825829"/>
            <a:ext cx="1784712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说话气泡展示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501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4" y="222612"/>
            <a:ext cx="42281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喂食和玩耍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pic>
        <p:nvPicPr>
          <p:cNvPr id="4" name="图片 3" descr="p6">
            <a:extLst>
              <a:ext uri="{FF2B5EF4-FFF2-40B4-BE49-F238E27FC236}">
                <a16:creationId xmlns:a16="http://schemas.microsoft.com/office/drawing/2014/main" id="{AD06EF47-6561-480D-A844-A70969EEE6CF}"/>
              </a:ext>
            </a:extLst>
          </p:cNvPr>
          <p:cNvPicPr/>
          <p:nvPr/>
        </p:nvPicPr>
        <p:blipFill>
          <a:blip r:embed="rId3"/>
          <a:srcRect t="3672" r="236"/>
          <a:stretch>
            <a:fillRect/>
          </a:stretch>
        </p:blipFill>
        <p:spPr>
          <a:xfrm>
            <a:off x="4951986" y="1273795"/>
            <a:ext cx="2485763" cy="4310410"/>
          </a:xfrm>
          <a:prstGeom prst="rect">
            <a:avLst/>
          </a:prstGeom>
        </p:spPr>
      </p:pic>
      <p:pic>
        <p:nvPicPr>
          <p:cNvPr id="5" name="图片 4" descr="p7">
            <a:extLst>
              <a:ext uri="{FF2B5EF4-FFF2-40B4-BE49-F238E27FC236}">
                <a16:creationId xmlns:a16="http://schemas.microsoft.com/office/drawing/2014/main" id="{2AE051D4-573E-4320-B74F-A2B79554749D}"/>
              </a:ext>
            </a:extLst>
          </p:cNvPr>
          <p:cNvPicPr/>
          <p:nvPr/>
        </p:nvPicPr>
        <p:blipFill>
          <a:blip r:embed="rId4"/>
          <a:srcRect t="3955" r="-1110"/>
          <a:stretch>
            <a:fillRect/>
          </a:stretch>
        </p:blipFill>
        <p:spPr>
          <a:xfrm>
            <a:off x="9122486" y="1273795"/>
            <a:ext cx="2485763" cy="4310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418E4D-2944-4C4D-B05D-30EAC5980C8D}"/>
              </a:ext>
            </a:extLst>
          </p:cNvPr>
          <p:cNvSpPr txBox="1"/>
          <p:nvPr/>
        </p:nvSpPr>
        <p:spPr>
          <a:xfrm>
            <a:off x="9122486" y="5702979"/>
            <a:ext cx="2631862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松开手指播放掉落动画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4D9B5-CE6D-4E3D-BFD8-EE3D45DB43C7}"/>
              </a:ext>
            </a:extLst>
          </p:cNvPr>
          <p:cNvSpPr txBox="1"/>
          <p:nvPr/>
        </p:nvSpPr>
        <p:spPr>
          <a:xfrm>
            <a:off x="4792911" y="5702979"/>
            <a:ext cx="3312958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点击并拖动猫咪播放拉动动画</a:t>
            </a:r>
            <a:endParaRPr lang="zh-CN" altLang="en-US" sz="2000" dirty="0"/>
          </a:p>
        </p:txBody>
      </p:sp>
      <p:pic>
        <p:nvPicPr>
          <p:cNvPr id="10" name="图片 9" descr="p4">
            <a:extLst>
              <a:ext uri="{FF2B5EF4-FFF2-40B4-BE49-F238E27FC236}">
                <a16:creationId xmlns:a16="http://schemas.microsoft.com/office/drawing/2014/main" id="{F35FA3F8-1EBE-47BB-B1A1-28F60882CB23}"/>
              </a:ext>
            </a:extLst>
          </p:cNvPr>
          <p:cNvPicPr/>
          <p:nvPr/>
        </p:nvPicPr>
        <p:blipFill>
          <a:blip r:embed="rId5"/>
          <a:srcRect t="3729" r="140"/>
          <a:stretch>
            <a:fillRect/>
          </a:stretch>
        </p:blipFill>
        <p:spPr>
          <a:xfrm>
            <a:off x="1365496" y="1273795"/>
            <a:ext cx="2207263" cy="43104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F9610E-A741-41A8-A579-2CEDE4BA6852}"/>
              </a:ext>
            </a:extLst>
          </p:cNvPr>
          <p:cNvSpPr txBox="1"/>
          <p:nvPr/>
        </p:nvSpPr>
        <p:spPr>
          <a:xfrm>
            <a:off x="1840750" y="5702979"/>
            <a:ext cx="1505765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喂食动画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2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C8F3B6-5511-4D0D-AC11-E35E53A17349}"/>
              </a:ext>
            </a:extLst>
          </p:cNvPr>
          <p:cNvSpPr/>
          <p:nvPr/>
        </p:nvSpPr>
        <p:spPr>
          <a:xfrm>
            <a:off x="1022595" y="222612"/>
            <a:ext cx="1862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探险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E757B-7C0A-45AE-912B-A832ADEC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" y="154857"/>
            <a:ext cx="991085" cy="9910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AD1B38-2A66-404E-BB76-D2DC3E1B54E4}"/>
              </a:ext>
            </a:extLst>
          </p:cNvPr>
          <p:cNvSpPr txBox="1"/>
          <p:nvPr/>
        </p:nvSpPr>
        <p:spPr>
          <a:xfrm>
            <a:off x="363568" y="1959167"/>
            <a:ext cx="4340408" cy="4031873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进入探险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选择携带的物品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正式开始探险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遇到随机事件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选择应对方案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获得奖励或惩罚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结束探险</a:t>
            </a:r>
            <a:r>
              <a:rPr lang="en-US" altLang="zh-CN" sz="3200" dirty="0"/>
              <a:t>---》</a:t>
            </a:r>
          </a:p>
          <a:p>
            <a:r>
              <a:rPr lang="zh-CN" altLang="en-US" sz="3200" dirty="0"/>
              <a:t>回到主页面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5F0ED-BF00-4E8F-B960-5B3DAE282950}"/>
              </a:ext>
            </a:extLst>
          </p:cNvPr>
          <p:cNvSpPr txBox="1"/>
          <p:nvPr/>
        </p:nvSpPr>
        <p:spPr>
          <a:xfrm>
            <a:off x="873337" y="1145942"/>
            <a:ext cx="2605154" cy="584775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探险流程</a:t>
            </a:r>
          </a:p>
        </p:txBody>
      </p:sp>
      <p:pic>
        <p:nvPicPr>
          <p:cNvPr id="13" name="图片 12" descr="p13">
            <a:extLst>
              <a:ext uri="{FF2B5EF4-FFF2-40B4-BE49-F238E27FC236}">
                <a16:creationId xmlns:a16="http://schemas.microsoft.com/office/drawing/2014/main" id="{F5BAED4B-8D91-4D88-B4B1-788C6740418E}"/>
              </a:ext>
            </a:extLst>
          </p:cNvPr>
          <p:cNvPicPr/>
          <p:nvPr/>
        </p:nvPicPr>
        <p:blipFill>
          <a:blip r:embed="rId3"/>
          <a:srcRect t="3661" r="561"/>
          <a:stretch>
            <a:fillRect/>
          </a:stretch>
        </p:blipFill>
        <p:spPr>
          <a:xfrm>
            <a:off x="5083492" y="1390332"/>
            <a:ext cx="2025015" cy="4077335"/>
          </a:xfrm>
          <a:prstGeom prst="rect">
            <a:avLst/>
          </a:prstGeom>
        </p:spPr>
      </p:pic>
      <p:pic>
        <p:nvPicPr>
          <p:cNvPr id="14" name="图片 13" descr="p14">
            <a:extLst>
              <a:ext uri="{FF2B5EF4-FFF2-40B4-BE49-F238E27FC236}">
                <a16:creationId xmlns:a16="http://schemas.microsoft.com/office/drawing/2014/main" id="{D21D64EA-0747-472B-8CB3-53FCE5C858D5}"/>
              </a:ext>
            </a:extLst>
          </p:cNvPr>
          <p:cNvPicPr/>
          <p:nvPr/>
        </p:nvPicPr>
        <p:blipFill>
          <a:blip r:embed="rId4"/>
          <a:srcRect t="3755" r="424"/>
          <a:stretch>
            <a:fillRect/>
          </a:stretch>
        </p:blipFill>
        <p:spPr>
          <a:xfrm>
            <a:off x="8866082" y="1438329"/>
            <a:ext cx="2038985" cy="4094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C6B314E-F910-4CFC-8F13-B491760B0BF2}"/>
              </a:ext>
            </a:extLst>
          </p:cNvPr>
          <p:cNvSpPr txBox="1"/>
          <p:nvPr/>
        </p:nvSpPr>
        <p:spPr>
          <a:xfrm>
            <a:off x="5343116" y="5806374"/>
            <a:ext cx="2144910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探险前选择物品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41DD25-D374-4BC6-86AE-AD5C0F009DA9}"/>
              </a:ext>
            </a:extLst>
          </p:cNvPr>
          <p:cNvSpPr txBox="1"/>
          <p:nvPr/>
        </p:nvSpPr>
        <p:spPr>
          <a:xfrm>
            <a:off x="8388605" y="5806374"/>
            <a:ext cx="3064961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点击右上角的按钮选择物品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90384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</TotalTime>
  <Words>366</Words>
  <Application>Microsoft Office PowerPoint</Application>
  <PresentationFormat>宽屏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Lin</dc:creator>
  <cp:lastModifiedBy>He Lin</cp:lastModifiedBy>
  <cp:revision>38</cp:revision>
  <dcterms:created xsi:type="dcterms:W3CDTF">2019-12-04T15:49:50Z</dcterms:created>
  <dcterms:modified xsi:type="dcterms:W3CDTF">2019-12-13T13:10:54Z</dcterms:modified>
</cp:coreProperties>
</file>